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b479b520b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b479b520b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b479b520b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b479b520b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b479b520b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b479b520b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b9117268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b9117268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b9117268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b9117268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b479b520b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b479b520b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b9117268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b9117268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b479b520b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b479b520b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b911726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b911726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b479b520b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b479b520b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b479b52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b479b52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b479b520b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b479b520b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911726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b911726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b479b52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b479b52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b479b520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b479b520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b479b520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b479b520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b479b520b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b479b520b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b479b520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b479b52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b479b520b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b479b520b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b479b520b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b479b520b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653100" y="493325"/>
            <a:ext cx="77649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#2 - Total Number of Distinct Crimes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653100" y="1250300"/>
            <a:ext cx="742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Based on EDA ( Exploratory Data Analysis ) 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There were 11 distinct crimes exist in Atlanta in the 10 year period from 2009 to 2019.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UCR ( Uniform Crime Reporting ) Literal.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5992450" y="4751775"/>
            <a:ext cx="335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Note: analysis based on Atlanta’s crime data from 2009-2019 </a:t>
            </a:r>
            <a:endParaRPr i="1" sz="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00" y="3267200"/>
            <a:ext cx="3558887" cy="7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636300" y="493325"/>
            <a:ext cx="7781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Question #3 - </a:t>
            </a:r>
            <a:r>
              <a:rPr lang="en" sz="2300"/>
              <a:t>Top 3 crimes by Report Count </a:t>
            </a:r>
            <a:endParaRPr sz="2300"/>
          </a:p>
        </p:txBody>
      </p:sp>
      <p:sp>
        <p:nvSpPr>
          <p:cNvPr id="152" name="Google Shape;152;p23"/>
          <p:cNvSpPr txBox="1"/>
          <p:nvPr/>
        </p:nvSpPr>
        <p:spPr>
          <a:xfrm>
            <a:off x="636300" y="1253013"/>
            <a:ext cx="827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Analysis shows that the Top 3 crimes by report count  in Atlanta are:  Larceny-From Vehicle, Larceny-Non Vehicle and Burglary-Residence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225" y="1915350"/>
            <a:ext cx="4816649" cy="28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5992450" y="4751775"/>
            <a:ext cx="335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Note: analysis based on Atlanta’s crime data from 2009-2019 </a:t>
            </a:r>
            <a:endParaRPr i="1" sz="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653100" y="475075"/>
            <a:ext cx="77649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Question #4 -  Average of crimes per year</a:t>
            </a:r>
            <a:endParaRPr sz="2300"/>
          </a:p>
        </p:txBody>
      </p:sp>
      <p:sp>
        <p:nvSpPr>
          <p:cNvPr id="160" name="Google Shape;160;p24"/>
          <p:cNvSpPr txBox="1"/>
          <p:nvPr/>
        </p:nvSpPr>
        <p:spPr>
          <a:xfrm>
            <a:off x="3125125" y="3519175"/>
            <a:ext cx="82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chart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450" y="1646700"/>
            <a:ext cx="5657099" cy="34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1737200" y="987825"/>
            <a:ext cx="6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Based on our analysis, we found that the average amount of crimes per year was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28,576 indicted by the blue line on the bar chart.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638450" y="475075"/>
            <a:ext cx="83628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#5 - Year / Date with the most / fewest crimes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5992450" y="4751775"/>
            <a:ext cx="335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Note: analysis based on Atlanta’s crime data from 2009-2019 </a:t>
            </a:r>
            <a:endParaRPr i="1"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2654475" y="3519175"/>
            <a:ext cx="82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602575" y="1317050"/>
            <a:ext cx="777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2009 was the most dangerous year with 39395 cases of crimes.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November 17th, 2009 was the most dangerous day with 170 crimes committed.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2019 was the least dangerous years with 25030 cases of crime.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February 2nd, 2014 was the least dangerous day with only 21 crimes being committed.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636300" y="494975"/>
            <a:ext cx="77820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#6 - </a:t>
            </a:r>
            <a:r>
              <a:rPr lang="en"/>
              <a:t>Top 10 dangerous neighborhoods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636300" y="1241050"/>
            <a:ext cx="827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Analysis shows that the Top 10 dangerous neighborhoods in Atlanta are:  Downtown, Midtown, Old Fourth Ward, West     End, Lenox, North Buckhead, Vine City, Greenbriar, Sylvan, Grant Park.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000" y="1901000"/>
            <a:ext cx="6496601" cy="31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5992450" y="4751775"/>
            <a:ext cx="335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Note: analysis based on Atlanta’s crime data from 2009-2019 </a:t>
            </a:r>
            <a:endParaRPr i="1" sz="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627900" y="487800"/>
            <a:ext cx="7790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Question #7 - Top 10 safest neighborhoods</a:t>
            </a:r>
            <a:endParaRPr sz="2300"/>
          </a:p>
        </p:txBody>
      </p:sp>
      <p:sp>
        <p:nvSpPr>
          <p:cNvPr id="194" name="Google Shape;194;p29"/>
          <p:cNvSpPr txBox="1"/>
          <p:nvPr/>
        </p:nvSpPr>
        <p:spPr>
          <a:xfrm>
            <a:off x="627900" y="1251125"/>
            <a:ext cx="827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Analysis shows that the Top 10 safest neighborhoods in Atlanta  are: Englewood Manor, State Facility, Edmund Park, Old Fairburn Village, Mt. Paran Parkway, Chattahoochee, Regency Trace, Horseshoe Community, Bankhead Courts, Fort McPherson.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000" y="1901025"/>
            <a:ext cx="6013900" cy="30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5992450" y="4751775"/>
            <a:ext cx="335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Note: analysis based on Atlanta’s crime data from 2009-2019 </a:t>
            </a:r>
            <a:endParaRPr i="1" sz="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602575" y="494975"/>
            <a:ext cx="78156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#8 - </a:t>
            </a:r>
            <a:r>
              <a:rPr lang="en"/>
              <a:t>Shift occurrence with most crimes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645625" y="1226700"/>
            <a:ext cx="835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Based on analysis done, group found that most of the crimes in Atlanta tend to occur during evening watch.  Evening watch is typically 4 pm to 2 am.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5992450" y="4751775"/>
            <a:ext cx="335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Note: analysis based on Atlanta’s crime data from 2009-2019 </a:t>
            </a:r>
            <a:endParaRPr i="1" sz="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488" y="1750350"/>
            <a:ext cx="4162475" cy="29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624100" y="494975"/>
            <a:ext cx="77940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Our Conclusions based on the EDA done</a:t>
            </a:r>
            <a:endParaRPr sz="2300"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727650" y="1449900"/>
            <a:ext cx="82062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</a:t>
            </a:r>
            <a:r>
              <a:rPr lang="en" sz="1200">
                <a:solidFill>
                  <a:schemeClr val="dk2"/>
                </a:solidFill>
              </a:rPr>
              <a:t>tlanta is a dangerous city to live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Larceny-From Vehicle, Larceny-Non Vehicle and Burglary-Residence are the most common crimes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Downtown is the most dangerous neighborhood in Atlanta  with a total of 25,386 </a:t>
            </a:r>
            <a:r>
              <a:rPr lang="en" sz="1200">
                <a:solidFill>
                  <a:schemeClr val="dk2"/>
                </a:solidFill>
              </a:rPr>
              <a:t>crimes reported in a decade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Englewood Manor is the safest neighborhood in Atlanta with only 2 crimes reported in a 10 years period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Most of crimes  tend to occur during  evenings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The average amount of crimes per year was </a:t>
            </a: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28576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The date with the most crimes was November 17th, 2009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The date with the least  crimes was February 2nd, 2014.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In general, crime </a:t>
            </a:r>
            <a:r>
              <a:rPr b="1" i="1" lang="en" sz="1200">
                <a:solidFill>
                  <a:schemeClr val="dk2"/>
                </a:solidFill>
              </a:rPr>
              <a:t>decreased </a:t>
            </a:r>
            <a:r>
              <a:rPr lang="en" sz="1200">
                <a:solidFill>
                  <a:schemeClr val="dk2"/>
                </a:solidFill>
              </a:rPr>
              <a:t>in Atlanta between  2009-2019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653100" y="487800"/>
            <a:ext cx="77652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Question #1 - Total Number of Crimes Reported </a:t>
            </a:r>
            <a:endParaRPr sz="2300"/>
          </a:p>
        </p:txBody>
      </p:sp>
      <p:sp>
        <p:nvSpPr>
          <p:cNvPr id="128" name="Google Shape;128;p20"/>
          <p:cNvSpPr txBox="1"/>
          <p:nvPr/>
        </p:nvSpPr>
        <p:spPr>
          <a:xfrm>
            <a:off x="653100" y="1242475"/>
            <a:ext cx="742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Based on analysis, we found that there were 342,609 crimes committed in Atlanta from 2009 to 2019.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5992450" y="4524875"/>
            <a:ext cx="335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Note 1: Analysis based on Atlanta’s crime data from 2009-2019 </a:t>
            </a:r>
            <a:endParaRPr b="1" i="1" sz="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Note 2: Deduped  data on report ID</a:t>
            </a:r>
            <a:endParaRPr b="1" i="1" sz="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00" y="2266950"/>
            <a:ext cx="3353400" cy="79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653100" y="487800"/>
            <a:ext cx="77652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Question #1 - Total Number of Crimes Reported </a:t>
            </a:r>
            <a:endParaRPr sz="2300"/>
          </a:p>
        </p:txBody>
      </p:sp>
      <p:sp>
        <p:nvSpPr>
          <p:cNvPr id="136" name="Google Shape;136;p21"/>
          <p:cNvSpPr txBox="1"/>
          <p:nvPr/>
        </p:nvSpPr>
        <p:spPr>
          <a:xfrm>
            <a:off x="653100" y="1242475"/>
            <a:ext cx="742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Based on analysis, we found that there were 342,609 crimes committed in Atlanta from 2009 to 2019.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5992450" y="4524875"/>
            <a:ext cx="335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Note 1: Analysis based on Atlanta’s crime data from 2009-2019 </a:t>
            </a:r>
            <a:endParaRPr b="1" i="1" sz="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Note 2: Deduped  data on report ID</a:t>
            </a:r>
            <a:endParaRPr b="1" i="1" sz="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12" y="1928574"/>
            <a:ext cx="6569174" cy="242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